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9" r:id="rId6"/>
    <p:sldId id="262" r:id="rId7"/>
    <p:sldId id="261" r:id="rId8"/>
    <p:sldId id="270" r:id="rId9"/>
    <p:sldId id="263" r:id="rId10"/>
    <p:sldId id="268" r:id="rId11"/>
    <p:sldId id="260" r:id="rId12"/>
    <p:sldId id="271" r:id="rId13"/>
    <p:sldId id="272" r:id="rId14"/>
    <p:sldId id="273" r:id="rId15"/>
    <p:sldId id="276" r:id="rId16"/>
    <p:sldId id="275" r:id="rId17"/>
    <p:sldId id="274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83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2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24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31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26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73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0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88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79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9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3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550F9-DBE0-40F2-89B4-EBBB4D7BA5A3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59EF9-F879-4588-83C5-A274F49DC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19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59" y="0"/>
            <a:ext cx="103127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oga_-_moy_laskovyy_i_nezhnyy_zver_(zaycev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2536" y="260648"/>
            <a:ext cx="12143934" cy="68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9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28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121877" cy="6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7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72"/>
            <a:ext cx="8226772" cy="617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284984"/>
            <a:ext cx="3848944" cy="384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6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3"/>
            <a:ext cx="9642789" cy="67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1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0" y="1"/>
            <a:ext cx="90992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6632"/>
            <a:ext cx="10536951" cy="6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00397"/>
            <a:ext cx="11067653" cy="665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9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"/>
            <a:ext cx="10890956" cy="683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3212976"/>
            <a:ext cx="691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Спасибо за внимание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9953"/>
            <a:ext cx="9821456" cy="703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84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274638"/>
            <a:ext cx="10402711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8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5" y="0"/>
            <a:ext cx="91559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7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" y="-18392"/>
            <a:ext cx="9144372" cy="686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4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67799" cy="620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3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327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0"/>
            <a:ext cx="12506458" cy="703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0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480"/>
            <a:ext cx="7092280" cy="870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1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</Words>
  <Application>Microsoft Office PowerPoint</Application>
  <PresentationFormat>Экран (4:3)</PresentationFormat>
  <Paragraphs>1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ПК</cp:lastModifiedBy>
  <cp:revision>11</cp:revision>
  <dcterms:created xsi:type="dcterms:W3CDTF">2018-11-28T14:46:13Z</dcterms:created>
  <dcterms:modified xsi:type="dcterms:W3CDTF">2018-11-30T02:11:30Z</dcterms:modified>
</cp:coreProperties>
</file>